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86870" autoAdjust="0"/>
  </p:normalViewPr>
  <p:slideViewPr>
    <p:cSldViewPr snapToGrid="0">
      <p:cViewPr varScale="1">
        <p:scale>
          <a:sx n="64" d="100"/>
          <a:sy n="64" d="100"/>
        </p:scale>
        <p:origin x="102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EFA3A-F72E-4142-81DA-3515794B6D5E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9387F-CBC9-45AA-AB1B-5803C8D57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0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Najlaksi</a:t>
            </a:r>
            <a:r>
              <a:rPr lang="en-US" dirty="0"/>
              <a:t> </a:t>
            </a:r>
            <a:r>
              <a:rPr lang="en-US" dirty="0" err="1"/>
              <a:t>nacin</a:t>
            </a:r>
            <a:r>
              <a:rPr lang="en-US" dirty="0"/>
              <a:t> da se </a:t>
            </a:r>
            <a:r>
              <a:rPr lang="en-US" dirty="0" err="1"/>
              <a:t>napravi</a:t>
            </a:r>
            <a:r>
              <a:rPr lang="en-US" dirty="0"/>
              <a:t> client proxy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zahteva</a:t>
            </a:r>
            <a:r>
              <a:rPr lang="en-US" dirty="0"/>
              <a:t> </a:t>
            </a:r>
            <a:r>
              <a:rPr lang="en-US" dirty="0" err="1"/>
              <a:t>ponavljanje</a:t>
            </a:r>
            <a:r>
              <a:rPr lang="en-US" dirty="0"/>
              <a:t> </a:t>
            </a:r>
            <a:r>
              <a:rPr lang="en-US" dirty="0" err="1"/>
              <a:t>koda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928A-8055-4347-A55B-ECDCD0FFC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1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928A-8055-4347-A55B-ECDCD0FFC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96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U nestjs aplikacijama u main.ts se specificira koji tip aplikacije se pravi, moguće je napraviti hibridne aplikacije ( više mikroservisa sa REST api-jem) ali prilikom startovanja mora da se pozove app.listen( broj_porta ) cak i ako aplikacije ne slusa na nikakvom portu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387F-CBC9-45AA-AB1B-5803C8D57E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7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Oni </a:t>
            </a:r>
            <a:r>
              <a:rPr lang="en-US" dirty="0" err="1"/>
              <a:t>preporucuju</a:t>
            </a:r>
            <a:r>
              <a:rPr lang="en-US" dirty="0"/>
              <a:t> NATS.NET al on </a:t>
            </a:r>
            <a:r>
              <a:rPr lang="en-US" dirty="0" err="1"/>
              <a:t>ima</a:t>
            </a:r>
            <a:r>
              <a:rPr lang="en-US" dirty="0"/>
              <a:t> 60 puta </a:t>
            </a:r>
            <a:r>
              <a:rPr lang="en-US" dirty="0" err="1"/>
              <a:t>manji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download-ova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387F-CBC9-45AA-AB1B-5803C8D57E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izdvoljen</a:t>
            </a:r>
            <a:r>
              <a:rPr lang="en-US" dirty="0"/>
              <a:t> u </a:t>
            </a:r>
            <a:r>
              <a:rPr lang="en-US" dirty="0" err="1"/>
              <a:t>posebnu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asinhrona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pa </a:t>
            </a:r>
            <a:r>
              <a:rPr lang="en-US" dirty="0" err="1"/>
              <a:t>moze</a:t>
            </a:r>
            <a:r>
              <a:rPr lang="en-US" dirty="0"/>
              <a:t> u </a:t>
            </a:r>
            <a:r>
              <a:rPr lang="en-US" dirty="0" err="1"/>
              <a:t>konstruktor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387F-CBC9-45AA-AB1B-5803C8D57E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13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DashboardService.cs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387F-CBC9-45AA-AB1B-5803C8D57E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1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handluje</a:t>
            </a:r>
            <a:r>
              <a:rPr lang="en-US" dirty="0"/>
              <a:t> </a:t>
            </a:r>
            <a:r>
              <a:rPr lang="en-US" dirty="0" err="1"/>
              <a:t>ws</a:t>
            </a:r>
            <a:r>
              <a:rPr lang="en-US" dirty="0"/>
              <a:t> </a:t>
            </a:r>
            <a:r>
              <a:rPr lang="en-US" dirty="0" err="1"/>
              <a:t>konekciju</a:t>
            </a:r>
            <a:r>
              <a:rPr lang="en-US" dirty="0"/>
              <a:t> </a:t>
            </a:r>
            <a:r>
              <a:rPr lang="en-US" dirty="0" err="1"/>
              <a:t>serveru</a:t>
            </a:r>
            <a:r>
              <a:rPr lang="en-US" dirty="0"/>
              <a:t> ne </a:t>
            </a:r>
            <a:r>
              <a:rPr lang="en-US" dirty="0" err="1"/>
              <a:t>sme</a:t>
            </a:r>
            <a:r>
              <a:rPr lang="en-US" dirty="0"/>
              <a:t> da </a:t>
            </a:r>
            <a:r>
              <a:rPr lang="en-US" dirty="0" err="1"/>
              <a:t>vraca</a:t>
            </a:r>
            <a:r>
              <a:rPr lang="en-US" dirty="0"/>
              <a:t> </a:t>
            </a:r>
            <a:r>
              <a:rPr lang="en-US" dirty="0" err="1"/>
              <a:t>nista</a:t>
            </a:r>
            <a:r>
              <a:rPr lang="en-US" dirty="0"/>
              <a:t>, </a:t>
            </a:r>
            <a:r>
              <a:rPr lang="en-US" dirty="0" err="1"/>
              <a:t>ni</a:t>
            </a:r>
            <a:r>
              <a:rPr lang="en-US" dirty="0"/>
              <a:t> error, </a:t>
            </a:r>
            <a:r>
              <a:rPr lang="en-US" dirty="0" err="1"/>
              <a:t>moze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da </a:t>
            </a:r>
            <a:r>
              <a:rPr lang="en-US" dirty="0" err="1"/>
              <a:t>obori</a:t>
            </a:r>
            <a:r>
              <a:rPr lang="en-US" dirty="0"/>
              <a:t> app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konekcij</a:t>
            </a:r>
            <a:r>
              <a:rPr lang="en-US" dirty="0"/>
              <a:t> ne </a:t>
            </a:r>
            <a:r>
              <a:rPr lang="en-US" dirty="0" err="1"/>
              <a:t>uspe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387F-CBC9-45AA-AB1B-5803C8D57E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Frontend se </a:t>
            </a:r>
            <a:r>
              <a:rPr lang="en-US" dirty="0" err="1"/>
              <a:t>suprotno</a:t>
            </a:r>
            <a:r>
              <a:rPr lang="en-US" dirty="0"/>
              <a:t> </a:t>
            </a:r>
            <a:r>
              <a:rPr lang="en-US" dirty="0" err="1"/>
              <a:t>dockerizuje</a:t>
            </a:r>
            <a:r>
              <a:rPr lang="en-US" dirty="0"/>
              <a:t>, mora da </a:t>
            </a:r>
            <a:r>
              <a:rPr lang="en-US" dirty="0" err="1"/>
              <a:t>ostane</a:t>
            </a:r>
            <a:r>
              <a:rPr lang="en-US" dirty="0"/>
              <a:t> localhost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387F-CBC9-45AA-AB1B-5803C8D57E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4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BD7A-4723-7AD5-5407-6501DE803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809D6-0BC7-7C80-5D30-3A712E110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F4825-C28B-0F6C-DEC0-F079B26F2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49164-41F9-0A05-6B2E-A7902346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D728A-47DB-71AA-86D2-0A516000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03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4A3AD-A9D4-8B20-26C2-26E4E92E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DC1A8-F804-B580-FAEC-30DDB60E3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BA16A-4170-4165-147B-FB816593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380A4-5E00-053C-AA90-C74CA925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09F3C-B7C5-2D4C-1D33-F083DEFA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2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894D5-DC00-5D70-3394-3C54904B5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7B16C-0D79-CDCF-313A-B1424C057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70D98-0BBE-765F-315E-D911A3C7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ABC4B-D0DC-54B7-C16A-067411B5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83144-04E6-EAFF-124E-8EAD2280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0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1A2B-08DD-EAF8-A91A-EC558B06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8641-971A-E143-77C3-278982970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7F6B6-BC1A-DFA1-D48F-BD26F853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E2F5-03BC-7EF4-E19C-7DAE4796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FFC17-6FDC-FD48-58A6-FC3AB86B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1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1EE3-10B2-6DFC-9749-17804E7A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32985-F20E-CF2A-729D-B43C7BD27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FAEA8-7AA3-6FC4-04DE-2FFDE526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CA840-2931-BF89-7FC6-2C69EFAC6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EEB99-FF02-CDB9-576F-1D1A0401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0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E096-F7AF-1335-C100-C132C546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A8408-743C-1CA1-EFB4-76D05BE64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5EDBC-AFE9-D601-7350-F98C9D2FF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12633-9A36-EFE7-2E89-09A85DF2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D821C-57A5-4AC5-27AB-BE57336E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99446-487E-ED10-838E-32503F35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8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2C94-E5FE-A236-B5BB-1679DDD4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9246C-33A4-E542-A921-551351856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EB581-7BB5-9367-483D-CDBAA972F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92EEA-00A6-B849-976B-0140BFC59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BF391-772D-3BE6-A44C-7BD9B93998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032CF8-9921-833F-A82E-BFC340320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9E08C-1CCE-118B-EDE7-ED609C3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77E53-2B3A-E4A4-D80A-DB9D3813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177A-A220-DED5-2DCA-85455C0A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9B972-E256-F6D8-500E-59078802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F800B-1092-E15D-48EF-D3BE8834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F3B35-3C3D-F1B0-96C0-FEBE55D0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1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3B9CF-5890-C169-B218-136A8FEE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96DB9-2FAA-D3C0-CA8C-F8BBA2D0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74D6D-596F-D8DD-2981-0963BE98D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5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E240E-ABCF-EA9D-85C7-EF8F4A37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8DBEB-613D-8F60-BC18-D013508D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0C9B9-D409-EFFC-432D-A0EB806B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F29EA-F209-56A2-653E-608DF18A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262A8-F311-F77B-D97B-16697D35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784A8-69D0-3EEB-E93B-8EFF8F2B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F28F-7138-12A0-BE61-1EBE33D3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61921-C4A8-BCD2-6BFA-2E051CB64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0962E-3DED-6A7D-6979-777862259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31CB6-CFDC-BB29-6214-1764B973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719E9-1131-5DD9-FB50-D56711281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63812-AA59-5A6D-2D5C-3524F666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5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DCB8D3-E419-7D0D-D617-68AA4FFF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CF092-28FC-CD43-9A92-A3BB02B7C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2792-54C8-3745-35B1-2B3080891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89BA3-3193-45CF-B64A-996B8CD5186F}" type="datetimeFigureOut">
              <a:rPr lang="en-US" smtClean="0"/>
              <a:t>22-Jun-24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7D627-FCAC-882F-C8C9-5E1D3F446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A40EF-C08C-B0A4-3323-F3650E5A6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A4686-C667-4173-AAB4-0ABEE9BB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8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databeats/household-power-consump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databeats/household-power-consump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6591-0C06-FCDE-F204-4CF7D173C1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334E5-DBBB-0D5F-0132-47011ECD5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DB5D-D7A0-2F55-8042-C7DDA7332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F8EC98-18AD-600D-1492-4475ABC0E2E9}"/>
              </a:ext>
            </a:extLst>
          </p:cNvPr>
          <p:cNvSpPr/>
          <p:nvPr/>
        </p:nvSpPr>
        <p:spPr>
          <a:xfrm>
            <a:off x="0" y="569167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A423A-8415-5EBF-6388-EC9DB8F77CEC}"/>
              </a:ext>
            </a:extLst>
          </p:cNvPr>
          <p:cNvSpPr txBox="1"/>
          <p:nvPr/>
        </p:nvSpPr>
        <p:spPr>
          <a:xfrm>
            <a:off x="0" y="96105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stvari i servisa – Projekat 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7B683-27D9-677C-B118-2E2B6A3B4455}"/>
              </a:ext>
            </a:extLst>
          </p:cNvPr>
          <p:cNvSpPr txBox="1"/>
          <p:nvPr/>
        </p:nvSpPr>
        <p:spPr>
          <a:xfrm>
            <a:off x="8957388" y="4217686"/>
            <a:ext cx="323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tudent</a:t>
            </a:r>
            <a:r>
              <a:rPr lang="sr-Latn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Aleksandar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Stojkovi</a:t>
            </a:r>
            <a:r>
              <a:rPr lang="sr-Latn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ć, 18432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18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5F20-13A6-6D7D-8222-6FC77E23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E9DC4-E33D-891E-06C6-C5D3D4E7B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65E42-184B-5913-DB1B-F064D6D00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A19CF1-2963-4359-EB42-1C5A66309293}"/>
              </a:ext>
            </a:extLst>
          </p:cNvPr>
          <p:cNvSpPr/>
          <p:nvPr/>
        </p:nvSpPr>
        <p:spPr>
          <a:xfrm>
            <a:off x="0" y="266331"/>
            <a:ext cx="12192000" cy="659166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F2731-75E8-1796-6A03-BF0EAE7E10E9}"/>
              </a:ext>
            </a:extLst>
          </p:cNvPr>
          <p:cNvSpPr txBox="1"/>
          <p:nvPr/>
        </p:nvSpPr>
        <p:spPr>
          <a:xfrm>
            <a:off x="317240" y="128394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Nestjs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063B8-BFDF-D37D-3282-C57B3EE73BC4}"/>
              </a:ext>
            </a:extLst>
          </p:cNvPr>
          <p:cNvSpPr txBox="1"/>
          <p:nvPr/>
        </p:nvSpPr>
        <p:spPr>
          <a:xfrm>
            <a:off x="317241" y="1445124"/>
            <a:ext cx="1187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sensor.controller.ts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D7773D-C949-6564-2C45-34E6BC363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897" y="495687"/>
            <a:ext cx="5543550" cy="3295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259C6A-9401-1167-2DA6-5E82128BD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95" y="3919731"/>
            <a:ext cx="5915025" cy="2809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415FB0-2E4A-A963-D1AB-5D209120D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820" y="5071322"/>
            <a:ext cx="4258269" cy="9145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D4B3B9-9332-1A76-8A13-4397A889CACB}"/>
              </a:ext>
            </a:extLst>
          </p:cNvPr>
          <p:cNvCxnSpPr>
            <a:cxnSpLocks/>
          </p:cNvCxnSpPr>
          <p:nvPr/>
        </p:nvCxnSpPr>
        <p:spPr>
          <a:xfrm>
            <a:off x="1296140" y="3178206"/>
            <a:ext cx="202196" cy="7415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1FEE71F-5B5E-3059-5E5D-2FE533ED7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25799"/>
            <a:ext cx="3181794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00239"/>
      </p:ext>
    </p:extLst>
  </p:cSld>
  <p:clrMapOvr>
    <a:masterClrMapping/>
  </p:clrMapOvr>
  <p:transition spd="slow">
    <p:cover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EB36-BE5D-EE97-9674-60D5BB9D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88667-BC7E-65D8-F1D6-3CB29A3C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263FF-262E-36C7-CA75-13DEACF9B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28BF6F-7CC5-A61F-00B4-956C8586459D}"/>
              </a:ext>
            </a:extLst>
          </p:cNvPr>
          <p:cNvSpPr/>
          <p:nvPr/>
        </p:nvSpPr>
        <p:spPr>
          <a:xfrm>
            <a:off x="0" y="130628"/>
            <a:ext cx="12192000" cy="67273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959A6-C3D6-E94D-CAA3-53CF5A1A015A}"/>
              </a:ext>
            </a:extLst>
          </p:cNvPr>
          <p:cNvSpPr txBox="1"/>
          <p:nvPr/>
        </p:nvSpPr>
        <p:spPr>
          <a:xfrm>
            <a:off x="317240" y="100727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Nestjs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C2FE-71C5-F66A-58BD-29134ADA5E9B}"/>
              </a:ext>
            </a:extLst>
          </p:cNvPr>
          <p:cNvSpPr txBox="1"/>
          <p:nvPr/>
        </p:nvSpPr>
        <p:spPr>
          <a:xfrm>
            <a:off x="1" y="624970"/>
            <a:ext cx="1187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sensor.service.ts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D850FC-5EB5-815F-68C4-8B6E900C4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" y="1083022"/>
            <a:ext cx="11974596" cy="139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BB232-E530-E043-B27D-03155A8CA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" y="2473866"/>
            <a:ext cx="7440063" cy="54871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B21B81-3C8C-FB20-9F03-D55682BC7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025" y="2698523"/>
            <a:ext cx="4448796" cy="466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E0368D-A9C4-341C-A78F-3A7468751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0095" y="3327897"/>
            <a:ext cx="4621905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21954"/>
      </p:ext>
    </p:extLst>
  </p:cSld>
  <p:clrMapOvr>
    <a:masterClrMapping/>
  </p:clrMapOvr>
  <p:transition spd="slow">
    <p:cover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689C-90CE-5E12-4174-62398E95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C2054-E57A-F9E5-F2DD-B511EF506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BE476-431F-02B4-B50C-590D85C02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3F9CA5-19F0-FE71-4257-30A061E51AB2}"/>
              </a:ext>
            </a:extLst>
          </p:cNvPr>
          <p:cNvSpPr/>
          <p:nvPr/>
        </p:nvSpPr>
        <p:spPr>
          <a:xfrm>
            <a:off x="0" y="170960"/>
            <a:ext cx="12192000" cy="65967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C9F81-28DF-C1E3-4461-9126B658F2F4}"/>
              </a:ext>
            </a:extLst>
          </p:cNvPr>
          <p:cNvSpPr txBox="1"/>
          <p:nvPr/>
        </p:nvSpPr>
        <p:spPr>
          <a:xfrm>
            <a:off x="317240" y="141060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Nestjs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8568A-B961-2767-BAF2-39A4F2995AD9}"/>
              </a:ext>
            </a:extLst>
          </p:cNvPr>
          <p:cNvSpPr txBox="1"/>
          <p:nvPr/>
        </p:nvSpPr>
        <p:spPr>
          <a:xfrm>
            <a:off x="317241" y="1046918"/>
            <a:ext cx="11874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Paketi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15E485-24DA-84B8-2DF3-E09488AF3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351" y="994161"/>
            <a:ext cx="3096057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6860EE-89A2-6AB8-E4D0-1B2DCEC0F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649" y="994161"/>
            <a:ext cx="2514951" cy="51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FEFABA-06E0-DDBE-8B79-DC367BC84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5995" y="980429"/>
            <a:ext cx="2686425" cy="571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DD8B3D-EDAE-A95B-333F-F352F1DDB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614" y="1738805"/>
            <a:ext cx="3181794" cy="619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A00BA1-9E42-CE86-AC28-A97E522EF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1649" y="1764288"/>
            <a:ext cx="2341792" cy="5383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BF9A0-EE82-C6B5-2AD3-4B17FEB7AB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1246" y="1764288"/>
            <a:ext cx="2859795" cy="4819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68D1A0-FD0B-4D16-2901-44D0ABA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6626" y="2492953"/>
            <a:ext cx="6155987" cy="42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4921"/>
      </p:ext>
    </p:extLst>
  </p:cSld>
  <p:clrMapOvr>
    <a:masterClrMapping/>
  </p:clrMapOvr>
  <p:transition spd="slow">
    <p:cover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EB65-C1E4-0824-7503-8693F861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AF052-4CEB-475D-E55C-431B0F61E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66A89-C930-A663-70AE-26CE6C54B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12124B-034A-0E6A-3806-A2F433B18565}"/>
              </a:ext>
            </a:extLst>
          </p:cNvPr>
          <p:cNvSpPr/>
          <p:nvPr/>
        </p:nvSpPr>
        <p:spPr>
          <a:xfrm>
            <a:off x="0" y="569167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AAC20-EA9F-8690-B669-AF59FF8C4B0C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Nestjs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F01B6-1EFB-37FD-B56F-FEB8D00DC7F5}"/>
              </a:ext>
            </a:extLst>
          </p:cNvPr>
          <p:cNvSpPr txBox="1"/>
          <p:nvPr/>
        </p:nvSpPr>
        <p:spPr>
          <a:xfrm>
            <a:off x="317241" y="1445124"/>
            <a:ext cx="1187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module.ts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FA3FB-3213-69B8-3316-EE44B02D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980" y="0"/>
            <a:ext cx="6226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54942"/>
      </p:ext>
    </p:extLst>
  </p:cSld>
  <p:clrMapOvr>
    <a:masterClrMapping/>
  </p:clrMapOvr>
  <p:transition spd="slow">
    <p:cover dir="l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562A-CB46-9188-3AE6-416598C3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C6587-9FF7-3724-144E-00B08218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82368-1DCC-660C-E3F7-DAD0B4BA7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A5034A-3F85-B0EF-EDEF-ED6533C299B1}"/>
              </a:ext>
            </a:extLst>
          </p:cNvPr>
          <p:cNvSpPr/>
          <p:nvPr/>
        </p:nvSpPr>
        <p:spPr>
          <a:xfrm>
            <a:off x="0" y="275903"/>
            <a:ext cx="12192000" cy="64145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B399F-D13C-6865-FE01-DE67BA0FB1F2}"/>
              </a:ext>
            </a:extLst>
          </p:cNvPr>
          <p:cNvSpPr txBox="1"/>
          <p:nvPr/>
        </p:nvSpPr>
        <p:spPr>
          <a:xfrm>
            <a:off x="317240" y="246002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Nestjs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3FB36-3E8D-6E56-1B88-1CFE033F5E51}"/>
              </a:ext>
            </a:extLst>
          </p:cNvPr>
          <p:cNvSpPr txBox="1"/>
          <p:nvPr/>
        </p:nvSpPr>
        <p:spPr>
          <a:xfrm>
            <a:off x="317241" y="1445124"/>
            <a:ext cx="1187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7A0C8-009B-A3B1-5EC3-960C129A2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424" y="87545"/>
            <a:ext cx="6133376" cy="3476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9B7428-26DE-4A03-FCB9-E4602C8B8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585" y="3809707"/>
            <a:ext cx="6915605" cy="2880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39F71F-5C2B-FBE3-815E-558557BF9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7" y="2152673"/>
            <a:ext cx="517279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62803"/>
      </p:ext>
    </p:extLst>
  </p:cSld>
  <p:clrMapOvr>
    <a:masterClrMapping/>
  </p:clrMapOvr>
  <p:transition spd="slow">
    <p:cover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5234-D750-38A6-9530-1E58CDF3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4BC2-3EC8-DFAD-F9AB-B9336367E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EAF7C-9A8E-FD24-FDD3-D81327EED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CE91D-36D7-9168-3EAE-FCABDFE36F13}"/>
              </a:ext>
            </a:extLst>
          </p:cNvPr>
          <p:cNvSpPr/>
          <p:nvPr/>
        </p:nvSpPr>
        <p:spPr>
          <a:xfrm>
            <a:off x="0" y="275903"/>
            <a:ext cx="12192000" cy="64145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E71DE-1879-8F93-1955-2BB0B7FE2F50}"/>
              </a:ext>
            </a:extLst>
          </p:cNvPr>
          <p:cNvSpPr txBox="1"/>
          <p:nvPr/>
        </p:nvSpPr>
        <p:spPr>
          <a:xfrm>
            <a:off x="317240" y="246002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Nestjs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FF3E7-BBB5-2166-DCCC-325EC19FF7CC}"/>
              </a:ext>
            </a:extLst>
          </p:cNvPr>
          <p:cNvSpPr txBox="1"/>
          <p:nvPr/>
        </p:nvSpPr>
        <p:spPr>
          <a:xfrm>
            <a:off x="317241" y="1049457"/>
            <a:ext cx="1187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F320F-2D57-72E3-E114-C3E6AEC18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74" y="347272"/>
            <a:ext cx="7354326" cy="6373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DC5498-DE4E-EFEF-BC05-680F16536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" y="1481049"/>
            <a:ext cx="4639322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63249"/>
      </p:ext>
    </p:extLst>
  </p:cSld>
  <p:clrMapOvr>
    <a:masterClrMapping/>
  </p:clrMapOvr>
  <p:transition spd="slow">
    <p:cover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E77A-FCE1-FF89-90EC-6AEE5D60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4183D-9F8A-9641-648D-0754F722A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876ED-10D9-D125-9BAB-1D103BB46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A488B6-2A9F-55E2-4F96-D3FF9CF2A53B}"/>
              </a:ext>
            </a:extLst>
          </p:cNvPr>
          <p:cNvSpPr/>
          <p:nvPr/>
        </p:nvSpPr>
        <p:spPr>
          <a:xfrm>
            <a:off x="0" y="72180"/>
            <a:ext cx="12192000" cy="62166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0FF5-8838-CCEB-003A-A310D0636E71}"/>
              </a:ext>
            </a:extLst>
          </p:cNvPr>
          <p:cNvSpPr txBox="1"/>
          <p:nvPr/>
        </p:nvSpPr>
        <p:spPr>
          <a:xfrm>
            <a:off x="317240" y="-51415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– Dotnet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75B97-243D-DF36-A194-6A15892D7B03}"/>
              </a:ext>
            </a:extLst>
          </p:cNvPr>
          <p:cNvSpPr txBox="1"/>
          <p:nvPr/>
        </p:nvSpPr>
        <p:spPr>
          <a:xfrm>
            <a:off x="317241" y="1445124"/>
            <a:ext cx="118747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Program.cs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7521C-654E-D731-CCE5-DBED084E82CA}"/>
              </a:ext>
            </a:extLst>
          </p:cNvPr>
          <p:cNvSpPr txBox="1"/>
          <p:nvPr/>
        </p:nvSpPr>
        <p:spPr>
          <a:xfrm>
            <a:off x="-99526" y="4803588"/>
            <a:ext cx="118747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2DCA-C2A5-B196-0A00-6B2359CC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604" y="484912"/>
            <a:ext cx="6428012" cy="3418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84825D-7502-96EA-9D71-D5D56F92C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493" y="4023476"/>
            <a:ext cx="7540233" cy="28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72227"/>
      </p:ext>
    </p:extLst>
  </p:cSld>
  <p:clrMapOvr>
    <a:masterClrMapping/>
  </p:clrMapOvr>
  <p:transition spd="slow">
    <p:cover dir="l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B180-3F66-EA2F-BA60-6BFBD165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1B34-238B-653E-8D05-0AB76DCD3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DFBDA-F938-488D-B171-D5EA85D0F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A3DBBA-D5F1-9425-CFF4-2C2310A2B664}"/>
              </a:ext>
            </a:extLst>
          </p:cNvPr>
          <p:cNvSpPr/>
          <p:nvPr/>
        </p:nvSpPr>
        <p:spPr>
          <a:xfrm>
            <a:off x="0" y="365125"/>
            <a:ext cx="12192000" cy="635693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B2DAA-0D77-04A0-29D2-09E86861F430}"/>
              </a:ext>
            </a:extLst>
          </p:cNvPr>
          <p:cNvSpPr txBox="1"/>
          <p:nvPr/>
        </p:nvSpPr>
        <p:spPr>
          <a:xfrm>
            <a:off x="317240" y="386681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– Dotnet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NATSService.cs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CB118-14E1-7725-45E6-3491A88B4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560" y="1279014"/>
            <a:ext cx="8106906" cy="2638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1AA88-56B6-58F3-3047-D91EA22CE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66" y="4295459"/>
            <a:ext cx="4401164" cy="2286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7C28D-8174-A706-8E2A-CD6C6B6F5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364" y="4064217"/>
            <a:ext cx="6697010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67139"/>
      </p:ext>
    </p:extLst>
  </p:cSld>
  <p:clrMapOvr>
    <a:masterClrMapping/>
  </p:clrMapOvr>
  <p:transition spd="slow">
    <p:cover dir="l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E089-EEDD-CC89-F257-E6710E39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B03D-FD8F-4027-3C10-FE0E70559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499CF-0E2D-F477-E8C8-44EEA0110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668A9D-DB3E-7C67-ECFF-0EF06AB0DDDB}"/>
              </a:ext>
            </a:extLst>
          </p:cNvPr>
          <p:cNvSpPr/>
          <p:nvPr/>
        </p:nvSpPr>
        <p:spPr>
          <a:xfrm>
            <a:off x="0" y="147484"/>
            <a:ext cx="12192000" cy="657457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57501-35F4-45CA-17B6-EE63FA2BAB1F}"/>
              </a:ext>
            </a:extLst>
          </p:cNvPr>
          <p:cNvSpPr txBox="1"/>
          <p:nvPr/>
        </p:nvSpPr>
        <p:spPr>
          <a:xfrm>
            <a:off x="317240" y="6695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– Dotnet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InfluxDBService.cs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6A36ED-FC95-3D0B-7386-BD8124A0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522" y="634148"/>
            <a:ext cx="6134956" cy="2867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37B49-EEE5-2564-22DD-3E7C88DF7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956" y="3541837"/>
            <a:ext cx="8621328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45663"/>
      </p:ext>
    </p:extLst>
  </p:cSld>
  <p:clrMapOvr>
    <a:masterClrMapping/>
  </p:clrMapOvr>
  <p:transition spd="slow">
    <p:cover dir="l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07E6-D70D-C5BE-0CE6-A503E285E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BE59-857C-E53C-3ECA-C8E49F42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16FF9-5696-0EA6-85B7-9D351C207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BC0CBC-6538-3728-05D3-381545F1FCE8}"/>
              </a:ext>
            </a:extLst>
          </p:cNvPr>
          <p:cNvSpPr/>
          <p:nvPr/>
        </p:nvSpPr>
        <p:spPr>
          <a:xfrm>
            <a:off x="0" y="444243"/>
            <a:ext cx="12192000" cy="62778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435BF-447B-3BB1-D552-70D734366D6D}"/>
              </a:ext>
            </a:extLst>
          </p:cNvPr>
          <p:cNvSpPr txBox="1"/>
          <p:nvPr/>
        </p:nvSpPr>
        <p:spPr>
          <a:xfrm>
            <a:off x="317240" y="444243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– Dotnet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InfluxDBService.cs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CA81F2-6892-6620-DB45-F4906A64E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3" y="1280525"/>
            <a:ext cx="11488753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42883"/>
      </p:ext>
    </p:extLst>
  </p:cSld>
  <p:clrMapOvr>
    <a:masterClrMapping/>
  </p:clrMapOvr>
  <p:transition spd="slow">
    <p:cover dir="l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24FB-7190-C986-4621-C1F0A48F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DCB81-A0A1-5709-2A18-7FBD23F46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10505-29E2-4E20-6DD5-84DC9EDB2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B61226-9D10-481A-9237-4BF136FA4DF6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C7046-3C95-FC1E-898A-AC8967EFD06B}"/>
              </a:ext>
            </a:extLst>
          </p:cNvPr>
          <p:cNvSpPr txBox="1"/>
          <p:nvPr/>
        </p:nvSpPr>
        <p:spPr>
          <a:xfrm>
            <a:off x="0" y="79310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Sadržaj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DDCD4-354D-E2D0-4937-85E0E47C9466}"/>
              </a:ext>
            </a:extLst>
          </p:cNvPr>
          <p:cNvSpPr txBox="1"/>
          <p:nvPr/>
        </p:nvSpPr>
        <p:spPr>
          <a:xfrm>
            <a:off x="255096" y="2259855"/>
            <a:ext cx="5840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Arhitektura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InfluxDB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–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Nestjs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–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Nestjs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– ASP Dotnet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F53C0-9818-E543-3941-02305F6EC3DD}"/>
              </a:ext>
            </a:extLst>
          </p:cNvPr>
          <p:cNvSpPr txBox="1"/>
          <p:nvPr/>
        </p:nvSpPr>
        <p:spPr>
          <a:xfrm>
            <a:off x="7590408" y="2259855"/>
            <a:ext cx="4601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eKuiper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– Go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page - React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Dokerizacija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Testiranje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8556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D597-2FC5-95AF-EF8D-4365FA70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1E232-0A4D-1ADD-3327-B774CCB78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E57C0-13C6-3666-83FB-82011E81A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006DE0-5D72-1DE5-B889-E2DA1197FBAC}"/>
              </a:ext>
            </a:extLst>
          </p:cNvPr>
          <p:cNvSpPr/>
          <p:nvPr/>
        </p:nvSpPr>
        <p:spPr>
          <a:xfrm>
            <a:off x="0" y="444243"/>
            <a:ext cx="12192000" cy="62778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FF451-923F-D937-72A6-F969CB2F673B}"/>
              </a:ext>
            </a:extLst>
          </p:cNvPr>
          <p:cNvSpPr txBox="1"/>
          <p:nvPr/>
        </p:nvSpPr>
        <p:spPr>
          <a:xfrm>
            <a:off x="317240" y="444243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– Dotnet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InfluxDBService.cs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5B8DC1-EE00-4D0F-CE19-CBB609051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" y="1938129"/>
            <a:ext cx="6192114" cy="2981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9010D-BA2F-DF24-D6FF-5B6A6F8E5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946" y="1480483"/>
            <a:ext cx="4867954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4502"/>
      </p:ext>
    </p:extLst>
  </p:cSld>
  <p:clrMapOvr>
    <a:masterClrMapping/>
  </p:clrMapOvr>
  <p:transition spd="slow">
    <p:cover dir="l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1535-3D24-BF0A-EB4C-54024A2D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55075-A03C-920E-6975-C13B13FF6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22E42-A32F-5096-39A5-8462430E4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6BC76E-6DAF-6BE6-B403-682F45A17A68}"/>
              </a:ext>
            </a:extLst>
          </p:cNvPr>
          <p:cNvSpPr/>
          <p:nvPr/>
        </p:nvSpPr>
        <p:spPr>
          <a:xfrm>
            <a:off x="0" y="444243"/>
            <a:ext cx="12192000" cy="62778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10803-2B65-3EA2-A14A-0E26CF7AC518}"/>
              </a:ext>
            </a:extLst>
          </p:cNvPr>
          <p:cNvSpPr txBox="1"/>
          <p:nvPr/>
        </p:nvSpPr>
        <p:spPr>
          <a:xfrm>
            <a:off x="317240" y="444243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– Dotnet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InfluxDBService.cs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E60F8-2DCD-DB47-8CB4-B9EB6253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83" y="1286290"/>
            <a:ext cx="8659433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1724"/>
      </p:ext>
    </p:extLst>
  </p:cSld>
  <p:clrMapOvr>
    <a:masterClrMapping/>
  </p:clrMapOvr>
  <p:transition spd="slow">
    <p:cover dir="l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148D-C961-2D38-EE54-C19D79B2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60CA3-F38F-A9A2-919D-C439F92CA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C166A-7061-BBB9-D50A-16E9ACF8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166CE1-DD34-A41E-17D8-91381985C5D5}"/>
              </a:ext>
            </a:extLst>
          </p:cNvPr>
          <p:cNvSpPr/>
          <p:nvPr/>
        </p:nvSpPr>
        <p:spPr>
          <a:xfrm>
            <a:off x="0" y="444243"/>
            <a:ext cx="12192000" cy="62778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B42244-5994-1E59-95AF-47352574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34" y="0"/>
            <a:ext cx="9614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4175"/>
      </p:ext>
    </p:extLst>
  </p:cSld>
  <p:clrMapOvr>
    <a:masterClrMapping/>
  </p:clrMapOvr>
  <p:transition spd="slow">
    <p:cover dir="l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D6E2-15CA-8803-1C9A-E6F3C345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A65F-17A9-D513-0F09-EB1384FB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8AEEF-2B31-DCF8-7B30-21A24F22C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7149E1-84F3-79E2-C166-079569CCFB8D}"/>
              </a:ext>
            </a:extLst>
          </p:cNvPr>
          <p:cNvSpPr/>
          <p:nvPr/>
        </p:nvSpPr>
        <p:spPr>
          <a:xfrm>
            <a:off x="0" y="569167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FA9B4-2808-9B89-9D9F-D06856A922F1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9B6CB-C646-AD83-DA5D-A4D8452E6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0" y="1410569"/>
            <a:ext cx="7649643" cy="800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2D43C-9E1E-0564-00E4-650285A51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9694"/>
            <a:ext cx="12192000" cy="378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49550"/>
      </p:ext>
    </p:extLst>
  </p:cSld>
  <p:clrMapOvr>
    <a:masterClrMapping/>
  </p:clrMapOvr>
  <p:transition spd="slow">
    <p:cover dir="l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8932-AA83-6F73-CABD-183B1634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B4080-8785-20E9-FDD7-768920E98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C1F1F-A45A-DE3E-0D0C-8C1B12E22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DF2465-43F1-3210-8917-1FC8067FD059}"/>
              </a:ext>
            </a:extLst>
          </p:cNvPr>
          <p:cNvSpPr/>
          <p:nvPr/>
        </p:nvSpPr>
        <p:spPr>
          <a:xfrm>
            <a:off x="0" y="569167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8BF35-74E1-2A28-5216-886B09146E21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B30E04-0F17-8EB2-9265-2C2C3BCD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358" y="266258"/>
            <a:ext cx="7468642" cy="6525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2B265-F3C6-5F3C-7A2B-F9245EA7F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7316221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3207"/>
      </p:ext>
    </p:extLst>
  </p:cSld>
  <p:clrMapOvr>
    <a:masterClrMapping/>
  </p:clrMapOvr>
  <p:transition spd="slow">
    <p:cover dir="l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2BFB-10A0-160C-2362-A78E7981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69AA8-F3B4-F741-41CC-EE49177BA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75570-F7E4-955C-028C-38F41C5AE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CCC68-9277-6610-EBBC-618821AA830F}"/>
              </a:ext>
            </a:extLst>
          </p:cNvPr>
          <p:cNvSpPr/>
          <p:nvPr/>
        </p:nvSpPr>
        <p:spPr>
          <a:xfrm>
            <a:off x="0" y="487303"/>
            <a:ext cx="12192000" cy="580153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5A64E-30F9-603C-9D80-18944B70743A}"/>
              </a:ext>
            </a:extLst>
          </p:cNvPr>
          <p:cNvSpPr txBox="1"/>
          <p:nvPr/>
        </p:nvSpPr>
        <p:spPr>
          <a:xfrm>
            <a:off x="317240" y="487303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EA77A-E020-6966-D502-214DB786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6470"/>
            <a:ext cx="12192000" cy="1324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7C7A6-9016-116D-4E77-FDFA37C3D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3579"/>
            <a:ext cx="12192000" cy="4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74585"/>
      </p:ext>
    </p:extLst>
  </p:cSld>
  <p:clrMapOvr>
    <a:masterClrMapping/>
  </p:clrMapOvr>
  <p:transition spd="slow">
    <p:cover dir="l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EFDA-132D-F0B2-1D4D-D9FDB73D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DB7F-11E4-CA7D-0140-23D0988C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3DCB1-6735-1DE7-EA72-7AB8B4956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DE46D5-6FD2-28CD-ADB7-3FE9D98EA812}"/>
              </a:ext>
            </a:extLst>
          </p:cNvPr>
          <p:cNvSpPr/>
          <p:nvPr/>
        </p:nvSpPr>
        <p:spPr>
          <a:xfrm>
            <a:off x="0" y="569167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10546-7F87-9945-51B8-73EE87BF60A4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07A11A-751E-7D08-7829-45AAA38B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05" y="1905899"/>
            <a:ext cx="6286500" cy="3933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D21C0F-DEC2-EC6D-0ACE-6029F5D33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831" y="2539125"/>
            <a:ext cx="3705742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60146"/>
      </p:ext>
    </p:extLst>
  </p:cSld>
  <p:clrMapOvr>
    <a:masterClrMapping/>
  </p:clrMapOvr>
  <p:transition spd="slow">
    <p:cover dir="l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9B97-6917-31BF-AE38-882A0F07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11C-6B9C-E99D-5706-3C844AB16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9509D-B93B-4A39-90C3-1E2066589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455838-977C-0595-4014-5BC30573F99B}"/>
              </a:ext>
            </a:extLst>
          </p:cNvPr>
          <p:cNvSpPr/>
          <p:nvPr/>
        </p:nvSpPr>
        <p:spPr>
          <a:xfrm>
            <a:off x="0" y="569167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215C6-9DFF-0930-5964-9197EA8535AA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eKuiper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32753A-57F6-D50A-930A-7575801E6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80" y="1634447"/>
            <a:ext cx="5372850" cy="4858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DFE44C-5EB8-DA2E-8716-FA742A24B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218" y="0"/>
            <a:ext cx="4256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86793"/>
      </p:ext>
    </p:extLst>
  </p:cSld>
  <p:clrMapOvr>
    <a:masterClrMapping/>
  </p:clrMapOvr>
  <p:transition spd="slow">
    <p:cover dir="l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DD725-62F0-E7CB-2851-0D2AC8B68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665FE-6C56-785E-4BD9-50D97E20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14E55-2304-CCCE-6FC8-D1A282F0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3CB72E-842D-34AD-6794-17D7A4EA45F7}"/>
              </a:ext>
            </a:extLst>
          </p:cNvPr>
          <p:cNvSpPr/>
          <p:nvPr/>
        </p:nvSpPr>
        <p:spPr>
          <a:xfrm>
            <a:off x="0" y="569167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D950C-438D-345D-0C72-C73E3CFD7E89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eKuiper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FD367-B182-A99C-601F-30D6BA999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52" y="1595675"/>
            <a:ext cx="7849695" cy="1638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C5149-89DD-9B1F-3301-B6C71CEA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15" y="3457814"/>
            <a:ext cx="6211167" cy="1600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20DA40-7EBA-C60D-D66D-61861A0FF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546" y="5460488"/>
            <a:ext cx="593490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82203"/>
      </p:ext>
    </p:extLst>
  </p:cSld>
  <p:clrMapOvr>
    <a:masterClrMapping/>
  </p:clrMapOvr>
  <p:transition spd="slow">
    <p:cover dir="l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B274C-30F0-D9ED-46DF-7B4B038E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0335-040E-E400-3563-63F74451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A431F-4409-0C0C-AAE3-2B70C1F7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CE1616-4D83-3364-8869-1BA3F9D88114}"/>
              </a:ext>
            </a:extLst>
          </p:cNvPr>
          <p:cNvSpPr/>
          <p:nvPr/>
        </p:nvSpPr>
        <p:spPr>
          <a:xfrm>
            <a:off x="0" y="194872"/>
            <a:ext cx="12192000" cy="6093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716D7-D56B-DE05-0703-3F23A831FDE3}"/>
              </a:ext>
            </a:extLst>
          </p:cNvPr>
          <p:cNvSpPr txBox="1"/>
          <p:nvPr/>
        </p:nvSpPr>
        <p:spPr>
          <a:xfrm>
            <a:off x="324700" y="91925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– Go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935EB-586B-3FB3-03DD-D63D278338DA}"/>
              </a:ext>
            </a:extLst>
          </p:cNvPr>
          <p:cNvSpPr txBox="1"/>
          <p:nvPr/>
        </p:nvSpPr>
        <p:spPr>
          <a:xfrm>
            <a:off x="74195" y="819127"/>
            <a:ext cx="11874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Paketi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main.go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AB451-D6E0-57E4-C8C5-EF492DC72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39" y="788660"/>
            <a:ext cx="3287859" cy="646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29329A-0D37-9E58-3252-32AEF5BC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574" y="399750"/>
            <a:ext cx="4909809" cy="5333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A65F0E-3260-EAE0-E109-CCD0417FE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336" y="966892"/>
            <a:ext cx="3805110" cy="501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632FF5-EADB-AB38-090B-819EAAA17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037997"/>
            <a:ext cx="6949204" cy="38874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457B83-7AA5-8C1A-DA5B-DF2A7E6F8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1254" y="1503947"/>
            <a:ext cx="5348382" cy="5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8332"/>
      </p:ext>
    </p:extLst>
  </p:cSld>
  <p:clrMapOvr>
    <a:masterClrMapping/>
  </p:clrMapOvr>
  <p:transition spd="slow">
    <p:cover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26D148-562E-CE2F-2D44-84E91A948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BD34ED-AF74-2CD1-8A97-86679A05FE8A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C4A4C-32B1-E403-8A78-0E07290343C0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Arhitektura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F29E07-8750-616D-9AF5-3E1A70ACE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09" y="1215498"/>
            <a:ext cx="10138299" cy="55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40593"/>
      </p:ext>
    </p:extLst>
  </p:cSld>
  <p:clrMapOvr>
    <a:masterClrMapping/>
  </p:clrMapOvr>
  <p:transition spd="slow">
    <p:cover dir="l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A56B-014A-4114-6449-48CED48A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78E8D-3BB6-2D46-EDB7-163195179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B1B62-2F0B-67D4-063D-300B583E1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77A99F-9267-574D-E607-9ED00EC0B51E}"/>
              </a:ext>
            </a:extLst>
          </p:cNvPr>
          <p:cNvSpPr/>
          <p:nvPr/>
        </p:nvSpPr>
        <p:spPr>
          <a:xfrm>
            <a:off x="0" y="365125"/>
            <a:ext cx="12192000" cy="6127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90171-A018-E7DD-05B7-8F6975BA0E38}"/>
              </a:ext>
            </a:extLst>
          </p:cNvPr>
          <p:cNvSpPr txBox="1"/>
          <p:nvPr/>
        </p:nvSpPr>
        <p:spPr>
          <a:xfrm>
            <a:off x="290981" y="357871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– Go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ServiceSS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017DCD-0DCB-8D25-6F24-743A69C6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180" y="949735"/>
            <a:ext cx="5963639" cy="3343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73B3A-85AB-AC2E-6E82-66AA9CAA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485" y="4239043"/>
            <a:ext cx="7173326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5067"/>
      </p:ext>
    </p:extLst>
  </p:cSld>
  <p:clrMapOvr>
    <a:masterClrMapping/>
  </p:clrMapOvr>
  <p:transition spd="slow">
    <p:cover dir="l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18E8-62FF-60EE-96CA-FCF7F233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E5C93-77C7-964D-D907-FB123AB6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8EBC5-40ED-20C0-2CC6-880897B05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173843-B97F-ADEA-41CF-7961904905D9}"/>
              </a:ext>
            </a:extLst>
          </p:cNvPr>
          <p:cNvSpPr/>
          <p:nvPr/>
        </p:nvSpPr>
        <p:spPr>
          <a:xfrm>
            <a:off x="0" y="365125"/>
            <a:ext cx="12192000" cy="6127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E6E8C-0B6E-BC9A-933E-495B4803CAE2}"/>
              </a:ext>
            </a:extLst>
          </p:cNvPr>
          <p:cNvSpPr txBox="1"/>
          <p:nvPr/>
        </p:nvSpPr>
        <p:spPr>
          <a:xfrm>
            <a:off x="290981" y="357871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– Go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32B251-86F2-702B-BCD9-CF6867DD2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35" y="984675"/>
            <a:ext cx="9888330" cy="3924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E4E7F2-E782-25F2-C471-1568609C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918" y="4921883"/>
            <a:ext cx="827838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24680"/>
      </p:ext>
    </p:extLst>
  </p:cSld>
  <p:clrMapOvr>
    <a:masterClrMapping/>
  </p:clrMapOvr>
  <p:transition spd="slow">
    <p:cover dir="l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D902-F6B0-32F3-4025-F1D60DE5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C28A9-B206-92F0-17D5-F3D624C82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43273-32D3-B3DE-BEAA-E753E209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87A064-D5DB-8237-5E03-ADB8EB3A1F2B}"/>
              </a:ext>
            </a:extLst>
          </p:cNvPr>
          <p:cNvSpPr/>
          <p:nvPr/>
        </p:nvSpPr>
        <p:spPr>
          <a:xfrm>
            <a:off x="0" y="365125"/>
            <a:ext cx="12192000" cy="6127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5238E-558F-4A75-D0A2-7A6800CF0BE6}"/>
              </a:ext>
            </a:extLst>
          </p:cNvPr>
          <p:cNvSpPr txBox="1"/>
          <p:nvPr/>
        </p:nvSpPr>
        <p:spPr>
          <a:xfrm>
            <a:off x="290981" y="357871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– Go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AB883-03C9-D0DD-245E-17DD15CD8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2" y="953676"/>
            <a:ext cx="6059748" cy="3292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0FBC1-D4DC-43E9-2DD0-64C91E5D2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5" y="3584068"/>
            <a:ext cx="7140315" cy="3432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C57A94-5C53-1320-4A4E-63ECA938F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327" y="525332"/>
            <a:ext cx="5496692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99675"/>
      </p:ext>
    </p:extLst>
  </p:cSld>
  <p:clrMapOvr>
    <a:masterClrMapping/>
  </p:clrMapOvr>
  <p:transition spd="slow">
    <p:cover dir="l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7F31-AA1A-7155-47A3-2D93710F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9FE4F-E997-95D5-7196-DF75A9098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57CD7-40BA-635E-D414-FC49195E6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74914A-7CB7-533E-A270-75676EB04C60}"/>
              </a:ext>
            </a:extLst>
          </p:cNvPr>
          <p:cNvSpPr/>
          <p:nvPr/>
        </p:nvSpPr>
        <p:spPr>
          <a:xfrm>
            <a:off x="0" y="365125"/>
            <a:ext cx="12192000" cy="6127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45749-7B17-94CA-26E2-32D11E6ADB88}"/>
              </a:ext>
            </a:extLst>
          </p:cNvPr>
          <p:cNvSpPr txBox="1"/>
          <p:nvPr/>
        </p:nvSpPr>
        <p:spPr>
          <a:xfrm>
            <a:off x="290981" y="357871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– Go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8D16D6-B4EA-25EC-6F23-CD1DE7F15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601" y="1300271"/>
            <a:ext cx="5896798" cy="244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19C73-9366-EFCD-95A2-6103CD08E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908" y="4254213"/>
            <a:ext cx="8106906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32128"/>
      </p:ext>
    </p:extLst>
  </p:cSld>
  <p:clrMapOvr>
    <a:masterClrMapping/>
  </p:clrMapOvr>
  <p:transition spd="slow">
    <p:cover dir="l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C302-D7DA-EB23-11CF-6ACED745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F687B-86DB-9BD2-08D5-838602F3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7D5BD-1577-BB22-9925-5F8AD1E68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07B470-D728-C278-1719-F3F63412CE64}"/>
              </a:ext>
            </a:extLst>
          </p:cNvPr>
          <p:cNvSpPr/>
          <p:nvPr/>
        </p:nvSpPr>
        <p:spPr>
          <a:xfrm>
            <a:off x="0" y="365125"/>
            <a:ext cx="12192000" cy="6127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0A1B2-B495-4956-891E-CA8BC31A8451}"/>
              </a:ext>
            </a:extLst>
          </p:cNvPr>
          <p:cNvSpPr txBox="1"/>
          <p:nvPr/>
        </p:nvSpPr>
        <p:spPr>
          <a:xfrm>
            <a:off x="290981" y="357871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– Go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Command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3E8262-7AC5-FCD8-6251-3A290D42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75" y="960913"/>
            <a:ext cx="9469171" cy="2162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4D702E-FAD5-49D5-28AF-45E27D9B7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407" y="3429000"/>
            <a:ext cx="756390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3962"/>
      </p:ext>
    </p:extLst>
  </p:cSld>
  <p:clrMapOvr>
    <a:masterClrMapping/>
  </p:clrMapOvr>
  <p:transition spd="slow">
    <p:cover dir="l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0D1D-42E9-2C00-2F86-0C051073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BFE90-3F1E-86C1-697A-F2657375E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D18AC-4AA3-CF81-DCD9-9479194B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188BE-BEA3-67ED-AFCD-7CCBD0496EA0}"/>
              </a:ext>
            </a:extLst>
          </p:cNvPr>
          <p:cNvSpPr/>
          <p:nvPr/>
        </p:nvSpPr>
        <p:spPr>
          <a:xfrm>
            <a:off x="0" y="365125"/>
            <a:ext cx="12192000" cy="6127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48FE5-C417-4011-1B33-E06BF32E0438}"/>
              </a:ext>
            </a:extLst>
          </p:cNvPr>
          <p:cNvSpPr txBox="1"/>
          <p:nvPr/>
        </p:nvSpPr>
        <p:spPr>
          <a:xfrm>
            <a:off x="290981" y="357871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– Go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main.go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C0577-929B-4937-BC37-2D3DCB27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55813"/>
            <a:ext cx="6774471" cy="3818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DD3F2-6CD6-72DD-CC3A-3713058E7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46" y="1004201"/>
            <a:ext cx="5495927" cy="54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05231"/>
      </p:ext>
    </p:extLst>
  </p:cSld>
  <p:clrMapOvr>
    <a:masterClrMapping/>
  </p:clrMapOvr>
  <p:transition spd="slow">
    <p:cover dir="l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C5C6-2935-295A-BE5D-F8D59818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53699-20AF-D474-6CFA-ECB7788B8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F1343-BBDB-8F09-DD1D-79ACB1B6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691394-D170-C7E2-380E-B08970A270E0}"/>
              </a:ext>
            </a:extLst>
          </p:cNvPr>
          <p:cNvSpPr/>
          <p:nvPr/>
        </p:nvSpPr>
        <p:spPr>
          <a:xfrm>
            <a:off x="0" y="365125"/>
            <a:ext cx="12192000" cy="6127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A7E46-AB7F-1588-BD13-6F4DA772923E}"/>
              </a:ext>
            </a:extLst>
          </p:cNvPr>
          <p:cNvSpPr txBox="1"/>
          <p:nvPr/>
        </p:nvSpPr>
        <p:spPr>
          <a:xfrm>
            <a:off x="290981" y="357871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WebPage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React 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4E2F29-DFB0-5B2A-211E-EA4DB7F46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99" y="1337421"/>
            <a:ext cx="7706801" cy="3210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294A3B-2512-236A-16BE-965B1C7D8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738" y="407822"/>
            <a:ext cx="3009246" cy="5192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BF42D-D710-DA07-1EFE-BD5FBEBFF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091" y="4707383"/>
            <a:ext cx="8516539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55379"/>
      </p:ext>
    </p:extLst>
  </p:cSld>
  <p:clrMapOvr>
    <a:masterClrMapping/>
  </p:clrMapOvr>
  <p:transition spd="slow">
    <p:cover dir="l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7B89-1D80-4391-B6F5-66CE6E28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3D13-6BA8-D11D-1304-53B72639A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7CBCF-F8D5-3A81-265D-D60BE559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481FA4-DB64-AF9F-FB08-60D8BB49C358}"/>
              </a:ext>
            </a:extLst>
          </p:cNvPr>
          <p:cNvSpPr/>
          <p:nvPr/>
        </p:nvSpPr>
        <p:spPr>
          <a:xfrm>
            <a:off x="0" y="194872"/>
            <a:ext cx="12192000" cy="629800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A111F-59B4-F88A-1613-BA5839BF6CB6}"/>
              </a:ext>
            </a:extLst>
          </p:cNvPr>
          <p:cNvSpPr txBox="1"/>
          <p:nvPr/>
        </p:nvSpPr>
        <p:spPr>
          <a:xfrm>
            <a:off x="317240" y="134294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WebPage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React 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B5B775-6DF2-4A41-356A-BC3C4C6F7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5" y="695272"/>
            <a:ext cx="3867690" cy="1695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9C985C-97CB-6A6D-F488-1F7DA5CA6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042" y="0"/>
            <a:ext cx="6522414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095C61-DC14-3988-4258-6BF936B05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76" y="2419134"/>
            <a:ext cx="2962688" cy="2238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7A7E7D-A371-D0C6-A885-A3780F4B0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88110"/>
            <a:ext cx="5382376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75055"/>
      </p:ext>
    </p:extLst>
  </p:cSld>
  <p:clrMapOvr>
    <a:masterClrMapping/>
  </p:clrMapOvr>
  <p:transition spd="slow">
    <p:cover dir="l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6E4-38FF-6DFF-F3CF-737E856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630A-7DBE-D331-A664-2B8DF56A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BAA41-0222-C63C-C68F-28C9C04F3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2523C-22E2-C635-D17F-F659F3A10B57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5A530-C3E0-ED4A-5608-0718B703C3C2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Dokerizacija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DB2A21-C7E4-CA64-CC83-6454D4707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9954"/>
            <a:ext cx="10745700" cy="3820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51132-31E1-A121-2F30-D932391C48FB}"/>
              </a:ext>
            </a:extLst>
          </p:cNvPr>
          <p:cNvSpPr txBox="1"/>
          <p:nvPr/>
        </p:nvSpPr>
        <p:spPr>
          <a:xfrm>
            <a:off x="0" y="156503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3483693814"/>
      </p:ext>
    </p:extLst>
  </p:cSld>
  <p:clrMapOvr>
    <a:masterClrMapping/>
  </p:clrMapOvr>
  <p:transition spd="slow">
    <p:cover dir="l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6E4-38FF-6DFF-F3CF-737E856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630A-7DBE-D331-A664-2B8DF56A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BAA41-0222-C63C-C68F-28C9C04F3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2523C-22E2-C635-D17F-F659F3A10B57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5A530-C3E0-ED4A-5608-0718B703C3C2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Dokerizacija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BB9247-2FF9-5301-3A90-1394F2DA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147" y="2181466"/>
            <a:ext cx="5093706" cy="2699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BDCB85-C53D-842C-957D-D417EDF7D577}"/>
              </a:ext>
            </a:extLst>
          </p:cNvPr>
          <p:cNvSpPr txBox="1"/>
          <p:nvPr/>
        </p:nvSpPr>
        <p:spPr>
          <a:xfrm>
            <a:off x="0" y="156503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583586219"/>
      </p:ext>
    </p:extLst>
  </p:cSld>
  <p:clrMapOvr>
    <a:masterClrMapping/>
  </p:clrMapOvr>
  <p:transition spd="slow">
    <p:cover dir="l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05EC5-5D11-4602-498B-C6453736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4887D-EBF9-8175-FB6B-5D17F484B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BFF04-1A81-EDB1-E87C-9A006CA8D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1DFE8-F8A7-684B-6ED9-90F4CF0470B4}"/>
              </a:ext>
            </a:extLst>
          </p:cNvPr>
          <p:cNvSpPr/>
          <p:nvPr/>
        </p:nvSpPr>
        <p:spPr>
          <a:xfrm>
            <a:off x="0" y="569167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97FBE-307E-1F73-0124-D2D3F15E707F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- </a:t>
            </a:r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Household power consumption</a:t>
            </a:r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5C638-9CE9-4460-5BA0-2F783F5C6557}"/>
              </a:ext>
            </a:extLst>
          </p:cNvPr>
          <p:cNvSpPr txBox="1"/>
          <p:nvPr/>
        </p:nvSpPr>
        <p:spPr>
          <a:xfrm>
            <a:off x="317241" y="1445124"/>
            <a:ext cx="11874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Merenja potrošnje struje u okviru jednog domaćinstva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Sadrži 260 640 merenja u periodu od januara 2007. godine do juna 2007. godine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 između dva merenja je 1 minut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je spoj podatka dobijenih na osnovu merenja 3 senzora u različitim oblastima kuće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9C20E-5534-C851-30A2-51D799AAB157}"/>
              </a:ext>
            </a:extLst>
          </p:cNvPr>
          <p:cNvSpPr txBox="1"/>
          <p:nvPr/>
        </p:nvSpPr>
        <p:spPr>
          <a:xfrm>
            <a:off x="317241" y="3001272"/>
            <a:ext cx="5150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Podaci u dataset-u:</a:t>
            </a:r>
          </a:p>
          <a:p>
            <a:pPr marL="914400" lvl="1" indent="-457200">
              <a:buFont typeface="+mj-lt"/>
              <a:buAutoNum type="arabicPeriod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Datum</a:t>
            </a:r>
          </a:p>
          <a:p>
            <a:pPr marL="914400" lvl="1" indent="-457200">
              <a:buFont typeface="+mj-lt"/>
              <a:buAutoNum type="arabicPeriod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Vreme</a:t>
            </a:r>
          </a:p>
          <a:p>
            <a:pPr marL="914400" lvl="1" indent="-457200">
              <a:buFont typeface="+mj-lt"/>
              <a:buAutoNum type="arabicPeriod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Ukupna aktivna snaga (kW)</a:t>
            </a:r>
          </a:p>
          <a:p>
            <a:pPr marL="914400" lvl="1" indent="-457200">
              <a:buFont typeface="+mj-lt"/>
              <a:buAutoNum type="arabicPeriod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Ukupna reaktivna snaga (kW)</a:t>
            </a:r>
          </a:p>
          <a:p>
            <a:pPr marL="914400" lvl="1" indent="-457200">
              <a:buFont typeface="+mj-lt"/>
              <a:buAutoNum type="arabicPeriod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Voltaža (V)</a:t>
            </a:r>
          </a:p>
          <a:p>
            <a:pPr marL="914400" lvl="1" indent="-457200">
              <a:buFont typeface="+mj-lt"/>
              <a:buAutoNum type="arabicPeriod"/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FB1AE-92FE-0F73-F65A-E95BC7C56A6D}"/>
              </a:ext>
            </a:extLst>
          </p:cNvPr>
          <p:cNvSpPr txBox="1"/>
          <p:nvPr/>
        </p:nvSpPr>
        <p:spPr>
          <a:xfrm>
            <a:off x="5467740" y="3020109"/>
            <a:ext cx="54584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 startAt="6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Ukupna jačina struje (A)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Potrošena energija za oblast 1 (Wh)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Potrošena energija za oblast 2 (Wh)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Potrošena energija za oblast 3 (Wh)</a:t>
            </a:r>
          </a:p>
          <a:p>
            <a:pPr marL="914400" lvl="1" indent="-457200">
              <a:buFont typeface="+mj-lt"/>
              <a:buAutoNum type="arabicPeriod" startAt="6"/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 startAt="6"/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CB4A81-6585-53FD-1C41-F0CE5DA68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53" y="5412876"/>
            <a:ext cx="9526329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25335"/>
      </p:ext>
    </p:extLst>
  </p:cSld>
  <p:clrMapOvr>
    <a:masterClrMapping/>
  </p:clrMapOvr>
  <p:transition spd="slow">
    <p:cover dir="l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6E4-38FF-6DFF-F3CF-737E856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630A-7DBE-D331-A664-2B8DF56A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BAA41-0222-C63C-C68F-28C9C04F3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2523C-22E2-C635-D17F-F659F3A10B57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5A530-C3E0-ED4A-5608-0718B703C3C2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Dokerizacija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DCB85-C53D-842C-957D-D417EDF7D577}"/>
              </a:ext>
            </a:extLst>
          </p:cNvPr>
          <p:cNvSpPr txBox="1"/>
          <p:nvPr/>
        </p:nvSpPr>
        <p:spPr>
          <a:xfrm>
            <a:off x="0" y="156503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5163A3-A7D9-078C-5283-E01E1A8A9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502" y="2259855"/>
            <a:ext cx="6640994" cy="33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74780"/>
      </p:ext>
    </p:extLst>
  </p:cSld>
  <p:clrMapOvr>
    <a:masterClrMapping/>
  </p:clrMapOvr>
  <p:transition spd="slow">
    <p:cover dir="l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6E4-38FF-6DFF-F3CF-737E856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630A-7DBE-D331-A664-2B8DF56A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BAA41-0222-C63C-C68F-28C9C04F3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2523C-22E2-C635-D17F-F659F3A10B57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5A530-C3E0-ED4A-5608-0718B703C3C2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Dokerizacija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DCB85-C53D-842C-957D-D417EDF7D577}"/>
              </a:ext>
            </a:extLst>
          </p:cNvPr>
          <p:cNvSpPr txBox="1"/>
          <p:nvPr/>
        </p:nvSpPr>
        <p:spPr>
          <a:xfrm>
            <a:off x="0" y="156503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F81902-95BA-67DE-7B54-15E14E3E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13" y="2259856"/>
            <a:ext cx="5295172" cy="38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86655"/>
      </p:ext>
    </p:extLst>
  </p:cSld>
  <p:clrMapOvr>
    <a:masterClrMapping/>
  </p:clrMapOvr>
  <p:transition spd="slow">
    <p:cover dir="l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6E4-38FF-6DFF-F3CF-737E856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630A-7DBE-D331-A664-2B8DF56A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BAA41-0222-C63C-C68F-28C9C04F3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2523C-22E2-C635-D17F-F659F3A10B57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5A530-C3E0-ED4A-5608-0718B703C3C2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Dokerizacija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DCB85-C53D-842C-957D-D417EDF7D577}"/>
              </a:ext>
            </a:extLst>
          </p:cNvPr>
          <p:cNvSpPr txBox="1"/>
          <p:nvPr/>
        </p:nvSpPr>
        <p:spPr>
          <a:xfrm>
            <a:off x="0" y="156503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Webpage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BAC8B-6A94-A81B-A54A-FC886506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0" y="2722347"/>
            <a:ext cx="5582429" cy="2943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C27948-A8C6-F7FA-79BA-6C4A222C4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631" y="102021"/>
            <a:ext cx="482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72445"/>
      </p:ext>
    </p:extLst>
  </p:cSld>
  <p:clrMapOvr>
    <a:masterClrMapping/>
  </p:clrMapOvr>
  <p:transition spd="slow">
    <p:cover dir="l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6E4-38FF-6DFF-F3CF-737E856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630A-7DBE-D331-A664-2B8DF56A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BAA41-0222-C63C-C68F-28C9C04F3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2523C-22E2-C635-D17F-F659F3A10B57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73D4C-35D0-F8E7-FE83-DFF75001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0"/>
            <a:ext cx="480140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343ACD-69BE-DB10-D30F-80C06D8CD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310" y="0"/>
            <a:ext cx="403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48058"/>
      </p:ext>
    </p:extLst>
  </p:cSld>
  <p:clrMapOvr>
    <a:masterClrMapping/>
  </p:clrMapOvr>
  <p:transition spd="slow">
    <p:cover dir="l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6E4-38FF-6DFF-F3CF-737E856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630A-7DBE-D331-A664-2B8DF56A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BAA41-0222-C63C-C68F-28C9C04F3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2523C-22E2-C635-D17F-F659F3A10B57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E2E7-7C4D-56AC-AB74-9CE5C4CF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46" y="0"/>
            <a:ext cx="40386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C4427-D6C6-FC4C-2BAD-09AA7FD1A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343" y="0"/>
            <a:ext cx="5756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3460"/>
      </p:ext>
    </p:extLst>
  </p:cSld>
  <p:clrMapOvr>
    <a:masterClrMapping/>
  </p:clrMapOvr>
  <p:transition spd="slow">
    <p:cover dir="l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6E4-38FF-6DFF-F3CF-737E856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630A-7DBE-D331-A664-2B8DF56A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BAA41-0222-C63C-C68F-28C9C04F3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62523C-22E2-C635-D17F-F659F3A10B57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70C377-BF5C-BEF8-7C67-A7E96059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21" y="185285"/>
            <a:ext cx="4610743" cy="6487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D78AC7-C0CF-E9B8-A929-0FCA12A62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21" y="102021"/>
            <a:ext cx="386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34930"/>
      </p:ext>
    </p:extLst>
  </p:cSld>
  <p:clrMapOvr>
    <a:masterClrMapping/>
  </p:clrMapOvr>
  <p:transition spd="slow">
    <p:cover dir="l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F364-4319-51B5-626E-A29DF48E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E13D-0814-4A00-C9B6-7E31F7FC0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510FB-D097-3431-657F-2A23A1C7D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63E6B-1D9B-4230-0150-89C3594DDB56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DF2ED-1A1F-C8D2-A420-87B69E08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35"/>
            <a:ext cx="12192000" cy="66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16315"/>
      </p:ext>
    </p:extLst>
  </p:cSld>
  <p:clrMapOvr>
    <a:masterClrMapping/>
  </p:clrMapOvr>
  <p:transition spd="slow">
    <p:cover dir="l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DBF0-3093-2773-0C8D-64BF1C8D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DD74-1C49-57A2-CB4A-0F90849A0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33BEE0-9104-5B28-D9F2-D66CB8F66FE6}"/>
              </a:ext>
            </a:extLst>
          </p:cNvPr>
          <p:cNvSpPr/>
          <p:nvPr/>
        </p:nvSpPr>
        <p:spPr>
          <a:xfrm>
            <a:off x="0" y="569167"/>
            <a:ext cx="12192000" cy="59237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2024-06-22 23-05-47">
            <a:hlinkClick r:id="" action="ppaction://media"/>
            <a:extLst>
              <a:ext uri="{FF2B5EF4-FFF2-40B4-BE49-F238E27FC236}">
                <a16:creationId xmlns:a16="http://schemas.microsoft.com/office/drawing/2014/main" id="{80D416AD-8EF3-50D6-3131-F3C3605965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056" y="1540812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293822588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05EC5-5D11-4602-498B-C6453736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4887D-EBF9-8175-FB6B-5D17F484B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BFF04-1A81-EDB1-E87C-9A006CA8D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1DFE8-F8A7-684B-6ED9-90F4CF0470B4}"/>
              </a:ext>
            </a:extLst>
          </p:cNvPr>
          <p:cNvSpPr/>
          <p:nvPr/>
        </p:nvSpPr>
        <p:spPr>
          <a:xfrm>
            <a:off x="0" y="569167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97FBE-307E-1F73-0124-D2D3F15E707F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- </a:t>
            </a:r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Household power consumption</a:t>
            </a:r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5C638-9CE9-4460-5BA0-2F783F5C6557}"/>
              </a:ext>
            </a:extLst>
          </p:cNvPr>
          <p:cNvSpPr txBox="1"/>
          <p:nvPr/>
        </p:nvSpPr>
        <p:spPr>
          <a:xfrm>
            <a:off x="317241" y="1445124"/>
            <a:ext cx="118747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Oblast 1 obuhvata kuhinju: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Mašina za pranje sudova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Rerna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Mikrotalasna peć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Oblast 2 obuhvata sobu za veš: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Veš mašina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Mašina za sušenje veša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Frižider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Sijalica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Oblast 3: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Bojler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52188-1D60-1A97-921D-850EA5E22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441" y="5092122"/>
            <a:ext cx="907859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43374"/>
      </p:ext>
    </p:extLst>
  </p:cSld>
  <p:clrMapOvr>
    <a:masterClrMapping/>
  </p:clrMapOvr>
  <p:transition spd="slow">
    <p:cover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05EC5-5D11-4602-498B-C6453736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BFF04-1A81-EDB1-E87C-9A006CA8D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1DFE8-F8A7-684B-6ED9-90F4CF0470B4}"/>
              </a:ext>
            </a:extLst>
          </p:cNvPr>
          <p:cNvSpPr/>
          <p:nvPr/>
        </p:nvSpPr>
        <p:spPr>
          <a:xfrm>
            <a:off x="0" y="569167"/>
            <a:ext cx="12192000" cy="61389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97FBE-307E-1F73-0124-D2D3F15E707F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Baza – InfluxDB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5C638-9CE9-4460-5BA0-2F783F5C6557}"/>
              </a:ext>
            </a:extLst>
          </p:cNvPr>
          <p:cNvSpPr txBox="1"/>
          <p:nvPr/>
        </p:nvSpPr>
        <p:spPr>
          <a:xfrm>
            <a:off x="317241" y="1445124"/>
            <a:ext cx="118747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Open-source time series database developed 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InfluxData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je pro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 za rad grupe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korisnika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je baza podataka sa jedinstvenim retention period-om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fun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kcioniše kao kontejner za tagove, polja i timestamp-ove.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je polje sa velikim brojem vrednosti, dok je tag polje sa malim brojem vrednosti koje je indeksirano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Influx CLI omogućava interakciju i upravljanje InfluxDB instancom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Upis podataka iz dataset-a preko influx cli-a: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 je bucket name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 je putanja do file-a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Ako dataset ne sadrži header potrebno je dodati ga pomoću --header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014B3F4-91A0-9815-D09E-204ED95F4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70" y="-135010"/>
            <a:ext cx="5379454" cy="199488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29F59A-036A-32FE-075C-147315E1E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16671"/>
            <a:ext cx="1025985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03774"/>
      </p:ext>
    </p:extLst>
  </p:cSld>
  <p:clrMapOvr>
    <a:masterClrMapping/>
  </p:clrMapOvr>
  <p:transition spd="slow">
    <p:cover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0F88-DAC5-DBA0-03E5-0250CD8B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E20-8371-9034-8A1C-E3F3EDEE2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B9F0D-F7FA-0C4E-93F5-F4CB34D8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D6D4DB-1555-C6B7-F504-65C21FCFCD75}"/>
              </a:ext>
            </a:extLst>
          </p:cNvPr>
          <p:cNvSpPr/>
          <p:nvPr/>
        </p:nvSpPr>
        <p:spPr>
          <a:xfrm>
            <a:off x="0" y="0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5E163-D21F-363F-EF38-8C92E9C1628C}"/>
              </a:ext>
            </a:extLst>
          </p:cNvPr>
          <p:cNvSpPr txBox="1"/>
          <p:nvPr/>
        </p:nvSpPr>
        <p:spPr>
          <a:xfrm>
            <a:off x="317240" y="-29901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Baza – InfluxDB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D9E62651-74AE-D3A9-F889-A299D0E3A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70" y="-704177"/>
            <a:ext cx="5379454" cy="1994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449E23-75F0-B4F7-9D4A-1BAA9E24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6331"/>
            <a:ext cx="1219200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48512"/>
      </p:ext>
    </p:extLst>
  </p:cSld>
  <p:clrMapOvr>
    <a:masterClrMapping/>
  </p:clrMapOvr>
  <p:transition spd="slow">
    <p:cover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1FF2-B59E-F3E3-1CE5-766DFA24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962E-2258-01A7-1109-980B0594F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399E-7305-AD48-7B62-05A8234D6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6F2200-8950-309D-FD24-53D3CF50BC55}"/>
              </a:ext>
            </a:extLst>
          </p:cNvPr>
          <p:cNvSpPr/>
          <p:nvPr/>
        </p:nvSpPr>
        <p:spPr>
          <a:xfrm>
            <a:off x="0" y="569167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CF970-B58E-6FC4-A207-7B2956169036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Nestjs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71577-C776-F4A6-BF5E-567EF58DAFCE}"/>
              </a:ext>
            </a:extLst>
          </p:cNvPr>
          <p:cNvSpPr txBox="1"/>
          <p:nvPr/>
        </p:nvSpPr>
        <p:spPr>
          <a:xfrm>
            <a:off x="317241" y="1445124"/>
            <a:ext cx="11874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Paketi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B1A702-C302-7A10-AF49-8E7517C0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51" y="1392367"/>
            <a:ext cx="3096057" cy="514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19AC3-9431-8988-98B3-D18A3E31A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42" y="1381113"/>
            <a:ext cx="2514951" cy="514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033CF4-7FDB-1309-361A-31F86CFB2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521" y="2166316"/>
            <a:ext cx="7220958" cy="3600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C60665-CE48-2893-D831-D7695F3C6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334" y="1335209"/>
            <a:ext cx="268642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04419"/>
      </p:ext>
    </p:extLst>
  </p:cSld>
  <p:clrMapOvr>
    <a:masterClrMapping/>
  </p:clrMapOvr>
  <p:transition spd="slow">
    <p:cover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3032-E298-27B8-4D2F-2FEAD038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24043-870F-EBDD-37B1-ABB8E9DA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D897B-EBA1-203A-9EB2-80F21210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F9F60A-B7C8-81ED-FDB4-F54A1C35A01E}"/>
              </a:ext>
            </a:extLst>
          </p:cNvPr>
          <p:cNvSpPr/>
          <p:nvPr/>
        </p:nvSpPr>
        <p:spPr>
          <a:xfrm>
            <a:off x="0" y="569167"/>
            <a:ext cx="12192000" cy="57196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88BA5-27AC-E509-C16D-932A1C01B78E}"/>
              </a:ext>
            </a:extLst>
          </p:cNvPr>
          <p:cNvSpPr txBox="1"/>
          <p:nvPr/>
        </p:nvSpPr>
        <p:spPr>
          <a:xfrm>
            <a:off x="317240" y="539266"/>
            <a:ext cx="1187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Nestjs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servis</a:t>
            </a:r>
            <a:endParaRPr lang="sr-Latn-R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F3681-5276-96FA-3DB1-D62F29331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87" y="1445124"/>
            <a:ext cx="5991225" cy="4772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80B285-F13D-7365-A9CA-4ECEEE9DFF68}"/>
              </a:ext>
            </a:extLst>
          </p:cNvPr>
          <p:cNvSpPr txBox="1"/>
          <p:nvPr/>
        </p:nvSpPr>
        <p:spPr>
          <a:xfrm>
            <a:off x="317241" y="1445124"/>
            <a:ext cx="1187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sensor.module.ts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41509830"/>
      </p:ext>
    </p:extLst>
  </p:cSld>
  <p:clrMapOvr>
    <a:masterClrMapping/>
  </p:clrMapOvr>
  <p:transition spd="slow">
    <p:cover dir="l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624</Words>
  <Application>Microsoft Office PowerPoint</Application>
  <PresentationFormat>Widescreen</PresentationFormat>
  <Paragraphs>148</Paragraphs>
  <Slides>47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Aleksandar Stojkovic</dc:creator>
  <cp:lastModifiedBy>Aleksandar Stojkovic</cp:lastModifiedBy>
  <cp:revision>18</cp:revision>
  <dcterms:created xsi:type="dcterms:W3CDTF">2024-06-22T13:13:27Z</dcterms:created>
  <dcterms:modified xsi:type="dcterms:W3CDTF">2024-06-22T21:12:49Z</dcterms:modified>
</cp:coreProperties>
</file>